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E7FB4-432E-4736-B7FC-E8ABAA4A3178}" type="datetimeFigureOut">
              <a:rPr lang="en-US" smtClean="0"/>
              <a:pPr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C2D0F-958E-4303-86F5-26C2D50B72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685800"/>
          <a:ext cx="7543800" cy="5394960"/>
        </p:xfrm>
        <a:graphic>
          <a:graphicData uri="http://schemas.openxmlformats.org/drawingml/2006/table">
            <a:tbl>
              <a:tblPr/>
              <a:tblGrid>
                <a:gridCol w="2735915"/>
                <a:gridCol w="4807885"/>
              </a:tblGrid>
              <a:tr h="269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Consumator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800" dirty="0">
                          <a:latin typeface="Times New Roman"/>
                          <a:ea typeface="Times New Roman"/>
                          <a:cs typeface="Times New Roman"/>
                        </a:rPr>
                        <a:t>Putere nominală / Consum specific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Aer condiţionat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2000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Boiler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1200 W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Calorifer electric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1500 – 2000 W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Maşina de spălat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0.8 – 1.4 KWh / ciclu de spălare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Frigider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350 – 600 KWh / an 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Robot de bucătărie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500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Filtru de cafea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650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Fierbător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1000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Calculator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200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Televizor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50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Becuri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25 – 100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Reşou electric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600 – 2000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Fier de călcat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1000 – 1500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>
                          <a:latin typeface="Times New Roman"/>
                          <a:ea typeface="Times New Roman"/>
                          <a:cs typeface="Times New Roman"/>
                        </a:rPr>
                        <a:t>Ventilator de cameră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400" dirty="0">
                          <a:latin typeface="Times New Roman"/>
                          <a:ea typeface="Times New Roman"/>
                          <a:cs typeface="Times New Roman"/>
                        </a:rPr>
                        <a:t>30 – 100 W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1990725"/>
            <a:ext cx="83343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81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AthlonXP</dc:creator>
  <cp:lastModifiedBy>AthlonII</cp:lastModifiedBy>
  <cp:revision>2</cp:revision>
  <dcterms:created xsi:type="dcterms:W3CDTF">2011-11-01T09:57:00Z</dcterms:created>
  <dcterms:modified xsi:type="dcterms:W3CDTF">2012-10-29T15:42:03Z</dcterms:modified>
</cp:coreProperties>
</file>